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7" r:id="rId3"/>
    <p:sldId id="268" r:id="rId4"/>
    <p:sldId id="274" r:id="rId5"/>
    <p:sldId id="275" r:id="rId6"/>
    <p:sldId id="276" r:id="rId7"/>
    <p:sldId id="273" r:id="rId8"/>
    <p:sldId id="271" r:id="rId9"/>
    <p:sldId id="262" r:id="rId10"/>
    <p:sldId id="277" r:id="rId11"/>
    <p:sldId id="282" r:id="rId12"/>
    <p:sldId id="279" r:id="rId13"/>
    <p:sldId id="280" r:id="rId14"/>
    <p:sldId id="281" r:id="rId15"/>
    <p:sldId id="278" r:id="rId16"/>
    <p:sldId id="28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7786B4-98AB-42CF-A164-C4901EF991E5}" v="1" dt="2024-05-02T18:58:30.4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252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na Shapiro" userId="bccd2acc6d451b20" providerId="LiveId" clId="{9940F912-9153-4308-BAB6-884B71BB2689}"/>
    <pc:docChg chg="custSel addSld delSld modSld sldOrd">
      <pc:chgData name="Johanna Shapiro" userId="bccd2acc6d451b20" providerId="LiveId" clId="{9940F912-9153-4308-BAB6-884B71BB2689}" dt="2024-04-12T05:15:49.416" v="423" actId="1076"/>
      <pc:docMkLst>
        <pc:docMk/>
      </pc:docMkLst>
      <pc:sldChg chg="add">
        <pc:chgData name="Johanna Shapiro" userId="bccd2acc6d451b20" providerId="LiveId" clId="{9940F912-9153-4308-BAB6-884B71BB2689}" dt="2024-04-11T19:56:56.746" v="22"/>
        <pc:sldMkLst>
          <pc:docMk/>
          <pc:sldMk cId="3932180362" sldId="262"/>
        </pc:sldMkLst>
      </pc:sldChg>
      <pc:sldChg chg="add del ord">
        <pc:chgData name="Johanna Shapiro" userId="bccd2acc6d451b20" providerId="LiveId" clId="{9940F912-9153-4308-BAB6-884B71BB2689}" dt="2024-04-11T19:51:00.221" v="18"/>
        <pc:sldMkLst>
          <pc:docMk/>
          <pc:sldMk cId="1918914613" sldId="271"/>
        </pc:sldMkLst>
      </pc:sldChg>
      <pc:sldChg chg="add del ord">
        <pc:chgData name="Johanna Shapiro" userId="bccd2acc6d451b20" providerId="LiveId" clId="{9940F912-9153-4308-BAB6-884B71BB2689}" dt="2024-04-11T19:50:53.819" v="16"/>
        <pc:sldMkLst>
          <pc:docMk/>
          <pc:sldMk cId="535631771" sldId="273"/>
        </pc:sldMkLst>
      </pc:sldChg>
      <pc:sldChg chg="new del">
        <pc:chgData name="Johanna Shapiro" userId="bccd2acc6d451b20" providerId="LiveId" clId="{9940F912-9153-4308-BAB6-884B71BB2689}" dt="2024-04-11T19:50:36.496" v="13" actId="2696"/>
        <pc:sldMkLst>
          <pc:docMk/>
          <pc:sldMk cId="1241224342" sldId="277"/>
        </pc:sldMkLst>
      </pc:sldChg>
      <pc:sldChg chg="modSp new mod">
        <pc:chgData name="Johanna Shapiro" userId="bccd2acc6d451b20" providerId="LiveId" clId="{9940F912-9153-4308-BAB6-884B71BB2689}" dt="2024-04-12T04:51:56.372" v="249" actId="5793"/>
        <pc:sldMkLst>
          <pc:docMk/>
          <pc:sldMk cId="1508923962" sldId="277"/>
        </pc:sldMkLst>
        <pc:spChg chg="mod">
          <ac:chgData name="Johanna Shapiro" userId="bccd2acc6d451b20" providerId="LiveId" clId="{9940F912-9153-4308-BAB6-884B71BB2689}" dt="2024-04-11T19:57:26.993" v="34" actId="20577"/>
          <ac:spMkLst>
            <pc:docMk/>
            <pc:sldMk cId="1508923962" sldId="277"/>
            <ac:spMk id="2" creationId="{EC77582E-8C35-8B22-A50B-40800A51428F}"/>
          </ac:spMkLst>
        </pc:spChg>
        <pc:spChg chg="mod">
          <ac:chgData name="Johanna Shapiro" userId="bccd2acc6d451b20" providerId="LiveId" clId="{9940F912-9153-4308-BAB6-884B71BB2689}" dt="2024-04-12T04:51:13.012" v="233" actId="5793"/>
          <ac:spMkLst>
            <pc:docMk/>
            <pc:sldMk cId="1508923962" sldId="277"/>
            <ac:spMk id="3" creationId="{268459C5-A740-2429-296D-F64FE588F12C}"/>
          </ac:spMkLst>
        </pc:spChg>
        <pc:spChg chg="mod">
          <ac:chgData name="Johanna Shapiro" userId="bccd2acc6d451b20" providerId="LiveId" clId="{9940F912-9153-4308-BAB6-884B71BB2689}" dt="2024-04-12T04:51:56.372" v="249" actId="5793"/>
          <ac:spMkLst>
            <pc:docMk/>
            <pc:sldMk cId="1508923962" sldId="277"/>
            <ac:spMk id="4" creationId="{E553A32A-AE9D-0494-00BF-BEF39DB79A84}"/>
          </ac:spMkLst>
        </pc:spChg>
      </pc:sldChg>
      <pc:sldChg chg="addSp delSp modSp new del">
        <pc:chgData name="Johanna Shapiro" userId="bccd2acc6d451b20" providerId="LiveId" clId="{9940F912-9153-4308-BAB6-884B71BB2689}" dt="2024-04-11T19:57:03.264" v="23" actId="2696"/>
        <pc:sldMkLst>
          <pc:docMk/>
          <pc:sldMk cId="2870989332" sldId="277"/>
        </pc:sldMkLst>
        <pc:spChg chg="del">
          <ac:chgData name="Johanna Shapiro" userId="bccd2acc6d451b20" providerId="LiveId" clId="{9940F912-9153-4308-BAB6-884B71BB2689}" dt="2024-04-11T19:56:28.297" v="20"/>
          <ac:spMkLst>
            <pc:docMk/>
            <pc:sldMk cId="2870989332" sldId="277"/>
            <ac:spMk id="3" creationId="{4386C816-6D18-3D6D-BEE3-2704979D1B13}"/>
          </ac:spMkLst>
        </pc:spChg>
        <pc:picChg chg="add mod">
          <ac:chgData name="Johanna Shapiro" userId="bccd2acc6d451b20" providerId="LiveId" clId="{9940F912-9153-4308-BAB6-884B71BB2689}" dt="2024-04-11T19:56:28.297" v="20"/>
          <ac:picMkLst>
            <pc:docMk/>
            <pc:sldMk cId="2870989332" sldId="277"/>
            <ac:picMk id="4" creationId="{9BCE68B2-5C72-7614-C3E9-AB8026380C42}"/>
          </ac:picMkLst>
        </pc:picChg>
      </pc:sldChg>
      <pc:sldChg chg="del">
        <pc:chgData name="Johanna Shapiro" userId="bccd2acc6d451b20" providerId="LiveId" clId="{9940F912-9153-4308-BAB6-884B71BB2689}" dt="2024-04-11T19:45:56.499" v="0" actId="2696"/>
        <pc:sldMkLst>
          <pc:docMk/>
          <pc:sldMk cId="3896852757" sldId="277"/>
        </pc:sldMkLst>
      </pc:sldChg>
      <pc:sldChg chg="addSp modSp new mod">
        <pc:chgData name="Johanna Shapiro" userId="bccd2acc6d451b20" providerId="LiveId" clId="{9940F912-9153-4308-BAB6-884B71BB2689}" dt="2024-04-12T05:15:49.416" v="423" actId="1076"/>
        <pc:sldMkLst>
          <pc:docMk/>
          <pc:sldMk cId="2203758973" sldId="278"/>
        </pc:sldMkLst>
        <pc:spChg chg="mod">
          <ac:chgData name="Johanna Shapiro" userId="bccd2acc6d451b20" providerId="LiveId" clId="{9940F912-9153-4308-BAB6-884B71BB2689}" dt="2024-04-11T19:57:37.179" v="43" actId="20577"/>
          <ac:spMkLst>
            <pc:docMk/>
            <pc:sldMk cId="2203758973" sldId="278"/>
            <ac:spMk id="2" creationId="{854AFE9C-B787-0C6F-ECB2-2991DD3EB6AF}"/>
          </ac:spMkLst>
        </pc:spChg>
        <pc:spChg chg="mod">
          <ac:chgData name="Johanna Shapiro" userId="bccd2acc6d451b20" providerId="LiveId" clId="{9940F912-9153-4308-BAB6-884B71BB2689}" dt="2024-04-12T05:15:36.994" v="421" actId="1076"/>
          <ac:spMkLst>
            <pc:docMk/>
            <pc:sldMk cId="2203758973" sldId="278"/>
            <ac:spMk id="3" creationId="{4112E983-D854-CE72-D7BE-2D56DD262797}"/>
          </ac:spMkLst>
        </pc:spChg>
        <pc:spChg chg="mod">
          <ac:chgData name="Johanna Shapiro" userId="bccd2acc6d451b20" providerId="LiveId" clId="{9940F912-9153-4308-BAB6-884B71BB2689}" dt="2024-04-12T05:15:10.085" v="416" actId="1076"/>
          <ac:spMkLst>
            <pc:docMk/>
            <pc:sldMk cId="2203758973" sldId="278"/>
            <ac:spMk id="4" creationId="{9F146F27-2DC7-6CF5-491B-5BB11F6986A6}"/>
          </ac:spMkLst>
        </pc:spChg>
        <pc:picChg chg="add mod">
          <ac:chgData name="Johanna Shapiro" userId="bccd2acc6d451b20" providerId="LiveId" clId="{9940F912-9153-4308-BAB6-884B71BB2689}" dt="2024-04-12T05:15:49.416" v="423" actId="1076"/>
          <ac:picMkLst>
            <pc:docMk/>
            <pc:sldMk cId="2203758973" sldId="278"/>
            <ac:picMk id="5" creationId="{52AF1F43-2347-9E63-1496-42C3535C6344}"/>
          </ac:picMkLst>
        </pc:picChg>
      </pc:sldChg>
      <pc:sldChg chg="new del">
        <pc:chgData name="Johanna Shapiro" userId="bccd2acc6d451b20" providerId="LiveId" clId="{9940F912-9153-4308-BAB6-884B71BB2689}" dt="2024-04-11T19:50:41.609" v="14" actId="2696"/>
        <pc:sldMkLst>
          <pc:docMk/>
          <pc:sldMk cId="2850199814" sldId="278"/>
        </pc:sldMkLst>
      </pc:sldChg>
      <pc:sldChg chg="new del">
        <pc:chgData name="Johanna Shapiro" userId="bccd2acc6d451b20" providerId="LiveId" clId="{9940F912-9153-4308-BAB6-884B71BB2689}" dt="2024-04-11T19:57:14.268" v="24" actId="2696"/>
        <pc:sldMkLst>
          <pc:docMk/>
          <pc:sldMk cId="3357510985" sldId="278"/>
        </pc:sldMkLst>
      </pc:sldChg>
      <pc:sldChg chg="del">
        <pc:chgData name="Johanna Shapiro" userId="bccd2acc6d451b20" providerId="LiveId" clId="{9940F912-9153-4308-BAB6-884B71BB2689}" dt="2024-04-11T19:46:01.533" v="1" actId="2696"/>
        <pc:sldMkLst>
          <pc:docMk/>
          <pc:sldMk cId="4250700351" sldId="278"/>
        </pc:sldMkLst>
      </pc:sldChg>
      <pc:sldChg chg="del">
        <pc:chgData name="Johanna Shapiro" userId="bccd2acc6d451b20" providerId="LiveId" clId="{9940F912-9153-4308-BAB6-884B71BB2689}" dt="2024-04-11T19:46:08.582" v="2" actId="2696"/>
        <pc:sldMkLst>
          <pc:docMk/>
          <pc:sldMk cId="97459455" sldId="279"/>
        </pc:sldMkLst>
      </pc:sldChg>
      <pc:sldChg chg="addSp delSp modSp new mod modClrScheme chgLayout">
        <pc:chgData name="Johanna Shapiro" userId="bccd2acc6d451b20" providerId="LiveId" clId="{9940F912-9153-4308-BAB6-884B71BB2689}" dt="2024-04-12T04:58:32.741" v="364" actId="255"/>
        <pc:sldMkLst>
          <pc:docMk/>
          <pc:sldMk cId="824464340" sldId="279"/>
        </pc:sldMkLst>
        <pc:spChg chg="mod ord">
          <ac:chgData name="Johanna Shapiro" userId="bccd2acc6d451b20" providerId="LiveId" clId="{9940F912-9153-4308-BAB6-884B71BB2689}" dt="2024-04-12T04:57:56.786" v="356" actId="1076"/>
          <ac:spMkLst>
            <pc:docMk/>
            <pc:sldMk cId="824464340" sldId="279"/>
            <ac:spMk id="2" creationId="{D8EECD46-A84A-134C-42CE-91F2AF465949}"/>
          </ac:spMkLst>
        </pc:spChg>
        <pc:spChg chg="add mod ord">
          <ac:chgData name="Johanna Shapiro" userId="bccd2acc6d451b20" providerId="LiveId" clId="{9940F912-9153-4308-BAB6-884B71BB2689}" dt="2024-04-12T04:58:21.033" v="363" actId="27636"/>
          <ac:spMkLst>
            <pc:docMk/>
            <pc:sldMk cId="824464340" sldId="279"/>
            <ac:spMk id="3" creationId="{26B25DBC-2DB7-04A4-021D-68C24554B407}"/>
          </ac:spMkLst>
        </pc:spChg>
        <pc:spChg chg="del mod ord">
          <ac:chgData name="Johanna Shapiro" userId="bccd2acc6d451b20" providerId="LiveId" clId="{9940F912-9153-4308-BAB6-884B71BB2689}" dt="2024-04-11T19:58:31.141" v="71" actId="700"/>
          <ac:spMkLst>
            <pc:docMk/>
            <pc:sldMk cId="824464340" sldId="279"/>
            <ac:spMk id="3" creationId="{8275647B-22BE-CBD7-D8E1-03314C342EAC}"/>
          </ac:spMkLst>
        </pc:spChg>
        <pc:spChg chg="add mod ord">
          <ac:chgData name="Johanna Shapiro" userId="bccd2acc6d451b20" providerId="LiveId" clId="{9940F912-9153-4308-BAB6-884B71BB2689}" dt="2024-04-12T04:58:32.741" v="364" actId="255"/>
          <ac:spMkLst>
            <pc:docMk/>
            <pc:sldMk cId="824464340" sldId="279"/>
            <ac:spMk id="4" creationId="{52C3D848-3AAA-2A8E-E1ED-3B8D90232C14}"/>
          </ac:spMkLst>
        </pc:spChg>
        <pc:spChg chg="del">
          <ac:chgData name="Johanna Shapiro" userId="bccd2acc6d451b20" providerId="LiveId" clId="{9940F912-9153-4308-BAB6-884B71BB2689}" dt="2024-04-11T19:58:31.141" v="71" actId="700"/>
          <ac:spMkLst>
            <pc:docMk/>
            <pc:sldMk cId="824464340" sldId="279"/>
            <ac:spMk id="4" creationId="{D1EE8775-59C6-240A-CCEF-353D1C7DE998}"/>
          </ac:spMkLst>
        </pc:spChg>
        <pc:spChg chg="add del mod ord">
          <ac:chgData name="Johanna Shapiro" userId="bccd2acc6d451b20" providerId="LiveId" clId="{9940F912-9153-4308-BAB6-884B71BB2689}" dt="2024-04-12T04:39:48.990" v="72" actId="700"/>
          <ac:spMkLst>
            <pc:docMk/>
            <pc:sldMk cId="824464340" sldId="279"/>
            <ac:spMk id="5" creationId="{61D279B8-C372-7AA5-2315-CE8C1D82237E}"/>
          </ac:spMkLst>
        </pc:spChg>
      </pc:sldChg>
      <pc:sldChg chg="del">
        <pc:chgData name="Johanna Shapiro" userId="bccd2acc6d451b20" providerId="LiveId" clId="{9940F912-9153-4308-BAB6-884B71BB2689}" dt="2024-04-11T19:46:19.994" v="3" actId="2696"/>
        <pc:sldMkLst>
          <pc:docMk/>
          <pc:sldMk cId="3867865095" sldId="280"/>
        </pc:sldMkLst>
      </pc:sldChg>
      <pc:sldChg chg="modSp new mod">
        <pc:chgData name="Johanna Shapiro" userId="bccd2acc6d451b20" providerId="LiveId" clId="{9940F912-9153-4308-BAB6-884B71BB2689}" dt="2024-04-12T04:59:14.416" v="372" actId="255"/>
        <pc:sldMkLst>
          <pc:docMk/>
          <pc:sldMk cId="4248160277" sldId="280"/>
        </pc:sldMkLst>
        <pc:spChg chg="mod">
          <ac:chgData name="Johanna Shapiro" userId="bccd2acc6d451b20" providerId="LiveId" clId="{9940F912-9153-4308-BAB6-884B71BB2689}" dt="2024-04-12T04:41:17.930" v="92" actId="20577"/>
          <ac:spMkLst>
            <pc:docMk/>
            <pc:sldMk cId="4248160277" sldId="280"/>
            <ac:spMk id="2" creationId="{CE3DFAA9-DCA7-D5E1-514D-EF9BEB99F6C4}"/>
          </ac:spMkLst>
        </pc:spChg>
        <pc:spChg chg="mod">
          <ac:chgData name="Johanna Shapiro" userId="bccd2acc6d451b20" providerId="LiveId" clId="{9940F912-9153-4308-BAB6-884B71BB2689}" dt="2024-04-12T04:59:04.301" v="371" actId="27636"/>
          <ac:spMkLst>
            <pc:docMk/>
            <pc:sldMk cId="4248160277" sldId="280"/>
            <ac:spMk id="3" creationId="{DB296408-3E87-B60D-9C7F-BCD4B234B4A1}"/>
          </ac:spMkLst>
        </pc:spChg>
        <pc:spChg chg="mod">
          <ac:chgData name="Johanna Shapiro" userId="bccd2acc6d451b20" providerId="LiveId" clId="{9940F912-9153-4308-BAB6-884B71BB2689}" dt="2024-04-12T04:59:14.416" v="372" actId="255"/>
          <ac:spMkLst>
            <pc:docMk/>
            <pc:sldMk cId="4248160277" sldId="280"/>
            <ac:spMk id="4" creationId="{15C96DA3-9845-341F-0964-52E5FC40CDE3}"/>
          </ac:spMkLst>
        </pc:spChg>
      </pc:sldChg>
      <pc:sldChg chg="del">
        <pc:chgData name="Johanna Shapiro" userId="bccd2acc6d451b20" providerId="LiveId" clId="{9940F912-9153-4308-BAB6-884B71BB2689}" dt="2024-04-11T19:46:28.513" v="5" actId="2696"/>
        <pc:sldMkLst>
          <pc:docMk/>
          <pc:sldMk cId="762053211" sldId="281"/>
        </pc:sldMkLst>
      </pc:sldChg>
      <pc:sldChg chg="addSp delSp modSp new mod">
        <pc:chgData name="Johanna Shapiro" userId="bccd2acc6d451b20" providerId="LiveId" clId="{9940F912-9153-4308-BAB6-884B71BB2689}" dt="2024-04-12T05:05:50.941" v="380" actId="14100"/>
        <pc:sldMkLst>
          <pc:docMk/>
          <pc:sldMk cId="1380764227" sldId="281"/>
        </pc:sldMkLst>
        <pc:spChg chg="mod">
          <ac:chgData name="Johanna Shapiro" userId="bccd2acc6d451b20" providerId="LiveId" clId="{9940F912-9153-4308-BAB6-884B71BB2689}" dt="2024-04-12T04:42:27.693" v="112" actId="20577"/>
          <ac:spMkLst>
            <pc:docMk/>
            <pc:sldMk cId="1380764227" sldId="281"/>
            <ac:spMk id="2" creationId="{E7971D33-542A-58EE-41BB-89D4D1C68061}"/>
          </ac:spMkLst>
        </pc:spChg>
        <pc:spChg chg="mod">
          <ac:chgData name="Johanna Shapiro" userId="bccd2acc6d451b20" providerId="LiveId" clId="{9940F912-9153-4308-BAB6-884B71BB2689}" dt="2024-04-12T04:59:26.427" v="376" actId="27636"/>
          <ac:spMkLst>
            <pc:docMk/>
            <pc:sldMk cId="1380764227" sldId="281"/>
            <ac:spMk id="3" creationId="{9A6E2403-5AC2-2A30-843B-5F0835E24923}"/>
          </ac:spMkLst>
        </pc:spChg>
        <pc:spChg chg="del mod">
          <ac:chgData name="Johanna Shapiro" userId="bccd2acc6d451b20" providerId="LiveId" clId="{9940F912-9153-4308-BAB6-884B71BB2689}" dt="2024-04-12T05:05:42.390" v="377"/>
          <ac:spMkLst>
            <pc:docMk/>
            <pc:sldMk cId="1380764227" sldId="281"/>
            <ac:spMk id="4" creationId="{9097B2A0-8747-F07B-C070-96D0ACDC4C7A}"/>
          </ac:spMkLst>
        </pc:spChg>
        <pc:picChg chg="add mod">
          <ac:chgData name="Johanna Shapiro" userId="bccd2acc6d451b20" providerId="LiveId" clId="{9940F912-9153-4308-BAB6-884B71BB2689}" dt="2024-04-12T05:05:50.941" v="380" actId="14100"/>
          <ac:picMkLst>
            <pc:docMk/>
            <pc:sldMk cId="1380764227" sldId="281"/>
            <ac:picMk id="5" creationId="{F53078B9-6148-B37D-E75B-3A8E239D8A18}"/>
          </ac:picMkLst>
        </pc:picChg>
      </pc:sldChg>
      <pc:sldChg chg="addSp delSp modSp new mod">
        <pc:chgData name="Johanna Shapiro" userId="bccd2acc6d451b20" providerId="LiveId" clId="{9940F912-9153-4308-BAB6-884B71BB2689}" dt="2024-04-12T05:12:17.594" v="415" actId="14100"/>
        <pc:sldMkLst>
          <pc:docMk/>
          <pc:sldMk cId="1332600036" sldId="282"/>
        </pc:sldMkLst>
        <pc:spChg chg="mod">
          <ac:chgData name="Johanna Shapiro" userId="bccd2acc6d451b20" providerId="LiveId" clId="{9940F912-9153-4308-BAB6-884B71BB2689}" dt="2024-04-12T05:11:48.637" v="412" actId="14100"/>
          <ac:spMkLst>
            <pc:docMk/>
            <pc:sldMk cId="1332600036" sldId="282"/>
            <ac:spMk id="2" creationId="{FC8CCF58-B91C-D819-FF2A-5BCC4C9B8FFC}"/>
          </ac:spMkLst>
        </pc:spChg>
        <pc:spChg chg="mod">
          <ac:chgData name="Johanna Shapiro" userId="bccd2acc6d451b20" providerId="LiveId" clId="{9940F912-9153-4308-BAB6-884B71BB2689}" dt="2024-04-12T05:12:07.614" v="414" actId="20577"/>
          <ac:spMkLst>
            <pc:docMk/>
            <pc:sldMk cId="1332600036" sldId="282"/>
            <ac:spMk id="3" creationId="{20399E2E-6406-85AC-94B4-09E2F6270A44}"/>
          </ac:spMkLst>
        </pc:spChg>
        <pc:spChg chg="del mod">
          <ac:chgData name="Johanna Shapiro" userId="bccd2acc6d451b20" providerId="LiveId" clId="{9940F912-9153-4308-BAB6-884B71BB2689}" dt="2024-04-12T05:08:26.901" v="385" actId="21"/>
          <ac:spMkLst>
            <pc:docMk/>
            <pc:sldMk cId="1332600036" sldId="282"/>
            <ac:spMk id="4" creationId="{6DDDF7DF-38EC-5DC7-B3DF-F2A99B7B909A}"/>
          </ac:spMkLst>
        </pc:spChg>
        <pc:spChg chg="add mod">
          <ac:chgData name="Johanna Shapiro" userId="bccd2acc6d451b20" providerId="LiveId" clId="{9940F912-9153-4308-BAB6-884B71BB2689}" dt="2024-04-12T05:10:11.326" v="403" actId="1076"/>
          <ac:spMkLst>
            <pc:docMk/>
            <pc:sldMk cId="1332600036" sldId="282"/>
            <ac:spMk id="5" creationId="{24DA7A68-FBA1-A3CC-EF90-E242BAB4F713}"/>
          </ac:spMkLst>
        </pc:spChg>
        <pc:picChg chg="add del mod">
          <ac:chgData name="Johanna Shapiro" userId="bccd2acc6d451b20" providerId="LiveId" clId="{9940F912-9153-4308-BAB6-884B71BB2689}" dt="2024-04-12T05:08:52.414" v="389" actId="21"/>
          <ac:picMkLst>
            <pc:docMk/>
            <pc:sldMk cId="1332600036" sldId="282"/>
            <ac:picMk id="6" creationId="{C219DDD0-CED1-C203-D990-835FE68EB4C9}"/>
          </ac:picMkLst>
        </pc:picChg>
        <pc:picChg chg="add del mod">
          <ac:chgData name="Johanna Shapiro" userId="bccd2acc6d451b20" providerId="LiveId" clId="{9940F912-9153-4308-BAB6-884B71BB2689}" dt="2024-04-12T05:08:26.901" v="385" actId="21"/>
          <ac:picMkLst>
            <pc:docMk/>
            <pc:sldMk cId="1332600036" sldId="282"/>
            <ac:picMk id="1026" creationId="{6F9AD198-0BE9-616C-7856-AB7C15CB8EC3}"/>
          </ac:picMkLst>
        </pc:picChg>
        <pc:picChg chg="add mod">
          <ac:chgData name="Johanna Shapiro" userId="bccd2acc6d451b20" providerId="LiveId" clId="{9940F912-9153-4308-BAB6-884B71BB2689}" dt="2024-04-12T05:12:17.594" v="415" actId="14100"/>
          <ac:picMkLst>
            <pc:docMk/>
            <pc:sldMk cId="1332600036" sldId="282"/>
            <ac:picMk id="1028" creationId="{8C1354C3-3D6B-01F5-E710-F3634E5CFFCD}"/>
          </ac:picMkLst>
        </pc:picChg>
      </pc:sldChg>
      <pc:sldChg chg="del">
        <pc:chgData name="Johanna Shapiro" userId="bccd2acc6d451b20" providerId="LiveId" clId="{9940F912-9153-4308-BAB6-884B71BB2689}" dt="2024-04-11T19:46:33.281" v="6" actId="2696"/>
        <pc:sldMkLst>
          <pc:docMk/>
          <pc:sldMk cId="3535579887" sldId="282"/>
        </pc:sldMkLst>
      </pc:sldChg>
      <pc:sldChg chg="del">
        <pc:chgData name="Johanna Shapiro" userId="bccd2acc6d451b20" providerId="LiveId" clId="{9940F912-9153-4308-BAB6-884B71BB2689}" dt="2024-04-11T19:46:43.973" v="8" actId="2696"/>
        <pc:sldMkLst>
          <pc:docMk/>
          <pc:sldMk cId="918915401" sldId="284"/>
        </pc:sldMkLst>
      </pc:sldChg>
    </pc:docChg>
  </pc:docChgLst>
  <pc:docChgLst>
    <pc:chgData name="Johanna Shapiro" userId="bccd2acc6d451b20" providerId="LiveId" clId="{FE7786B4-98AB-42CF-A164-C4901EF991E5}"/>
    <pc:docChg chg="undo custSel addSld modSld sldOrd">
      <pc:chgData name="Johanna Shapiro" userId="bccd2acc6d451b20" providerId="LiveId" clId="{FE7786B4-98AB-42CF-A164-C4901EF991E5}" dt="2024-05-06T16:29:19.259" v="239" actId="255"/>
      <pc:docMkLst>
        <pc:docMk/>
      </pc:docMkLst>
      <pc:sldChg chg="modSp mod">
        <pc:chgData name="Johanna Shapiro" userId="bccd2acc6d451b20" providerId="LiveId" clId="{FE7786B4-98AB-42CF-A164-C4901EF991E5}" dt="2024-05-06T16:22:32.806" v="196" actId="20577"/>
        <pc:sldMkLst>
          <pc:docMk/>
          <pc:sldMk cId="1918914613" sldId="271"/>
        </pc:sldMkLst>
        <pc:spChg chg="mod">
          <ac:chgData name="Johanna Shapiro" userId="bccd2acc6d451b20" providerId="LiveId" clId="{FE7786B4-98AB-42CF-A164-C4901EF991E5}" dt="2024-05-06T16:22:32.806" v="196" actId="20577"/>
          <ac:spMkLst>
            <pc:docMk/>
            <pc:sldMk cId="1918914613" sldId="271"/>
            <ac:spMk id="3" creationId="{53771CF3-E96D-4717-B48F-65E2704EDE27}"/>
          </ac:spMkLst>
        </pc:spChg>
      </pc:sldChg>
      <pc:sldChg chg="modSp mod ord">
        <pc:chgData name="Johanna Shapiro" userId="bccd2acc6d451b20" providerId="LiveId" clId="{FE7786B4-98AB-42CF-A164-C4901EF991E5}" dt="2024-05-06T16:24:19.296" v="212" actId="14100"/>
        <pc:sldMkLst>
          <pc:docMk/>
          <pc:sldMk cId="1508923962" sldId="277"/>
        </pc:sldMkLst>
        <pc:spChg chg="mod">
          <ac:chgData name="Johanna Shapiro" userId="bccd2acc6d451b20" providerId="LiveId" clId="{FE7786B4-98AB-42CF-A164-C4901EF991E5}" dt="2024-05-06T16:24:09.472" v="211" actId="1076"/>
          <ac:spMkLst>
            <pc:docMk/>
            <pc:sldMk cId="1508923962" sldId="277"/>
            <ac:spMk id="3" creationId="{268459C5-A740-2429-296D-F64FE588F12C}"/>
          </ac:spMkLst>
        </pc:spChg>
        <pc:spChg chg="mod">
          <ac:chgData name="Johanna Shapiro" userId="bccd2acc6d451b20" providerId="LiveId" clId="{FE7786B4-98AB-42CF-A164-C4901EF991E5}" dt="2024-05-06T16:24:19.296" v="212" actId="14100"/>
          <ac:spMkLst>
            <pc:docMk/>
            <pc:sldMk cId="1508923962" sldId="277"/>
            <ac:spMk id="4" creationId="{E553A32A-AE9D-0494-00BF-BEF39DB79A84}"/>
          </ac:spMkLst>
        </pc:spChg>
      </pc:sldChg>
      <pc:sldChg chg="modSp mod">
        <pc:chgData name="Johanna Shapiro" userId="bccd2acc6d451b20" providerId="LiveId" clId="{FE7786B4-98AB-42CF-A164-C4901EF991E5}" dt="2024-05-06T16:29:19.259" v="239" actId="255"/>
        <pc:sldMkLst>
          <pc:docMk/>
          <pc:sldMk cId="2203758973" sldId="278"/>
        </pc:sldMkLst>
        <pc:spChg chg="mod">
          <ac:chgData name="Johanna Shapiro" userId="bccd2acc6d451b20" providerId="LiveId" clId="{FE7786B4-98AB-42CF-A164-C4901EF991E5}" dt="2024-05-06T16:29:01.093" v="237" actId="255"/>
          <ac:spMkLst>
            <pc:docMk/>
            <pc:sldMk cId="2203758973" sldId="278"/>
            <ac:spMk id="3" creationId="{4112E983-D854-CE72-D7BE-2D56DD262797}"/>
          </ac:spMkLst>
        </pc:spChg>
        <pc:spChg chg="mod">
          <ac:chgData name="Johanna Shapiro" userId="bccd2acc6d451b20" providerId="LiveId" clId="{FE7786B4-98AB-42CF-A164-C4901EF991E5}" dt="2024-05-06T16:29:19.259" v="239" actId="255"/>
          <ac:spMkLst>
            <pc:docMk/>
            <pc:sldMk cId="2203758973" sldId="278"/>
            <ac:spMk id="4" creationId="{9F146F27-2DC7-6CF5-491B-5BB11F6986A6}"/>
          </ac:spMkLst>
        </pc:spChg>
      </pc:sldChg>
      <pc:sldChg chg="modSp mod">
        <pc:chgData name="Johanna Shapiro" userId="bccd2acc6d451b20" providerId="LiveId" clId="{FE7786B4-98AB-42CF-A164-C4901EF991E5}" dt="2024-05-06T16:26:49.792" v="225" actId="255"/>
        <pc:sldMkLst>
          <pc:docMk/>
          <pc:sldMk cId="824464340" sldId="279"/>
        </pc:sldMkLst>
        <pc:spChg chg="mod">
          <ac:chgData name="Johanna Shapiro" userId="bccd2acc6d451b20" providerId="LiveId" clId="{FE7786B4-98AB-42CF-A164-C4901EF991E5}" dt="2024-05-06T16:26:49.792" v="225" actId="255"/>
          <ac:spMkLst>
            <pc:docMk/>
            <pc:sldMk cId="824464340" sldId="279"/>
            <ac:spMk id="3" creationId="{26B25DBC-2DB7-04A4-021D-68C24554B407}"/>
          </ac:spMkLst>
        </pc:spChg>
      </pc:sldChg>
      <pc:sldChg chg="modSp mod">
        <pc:chgData name="Johanna Shapiro" userId="bccd2acc6d451b20" providerId="LiveId" clId="{FE7786B4-98AB-42CF-A164-C4901EF991E5}" dt="2024-05-06T16:28:30.498" v="234" actId="14100"/>
        <pc:sldMkLst>
          <pc:docMk/>
          <pc:sldMk cId="1380764227" sldId="281"/>
        </pc:sldMkLst>
        <pc:spChg chg="mod">
          <ac:chgData name="Johanna Shapiro" userId="bccd2acc6d451b20" providerId="LiveId" clId="{FE7786B4-98AB-42CF-A164-C4901EF991E5}" dt="2024-05-06T16:28:08.020" v="231" actId="14100"/>
          <ac:spMkLst>
            <pc:docMk/>
            <pc:sldMk cId="1380764227" sldId="281"/>
            <ac:spMk id="2" creationId="{E7971D33-542A-58EE-41BB-89D4D1C68061}"/>
          </ac:spMkLst>
        </pc:spChg>
        <pc:spChg chg="mod">
          <ac:chgData name="Johanna Shapiro" userId="bccd2acc6d451b20" providerId="LiveId" clId="{FE7786B4-98AB-42CF-A164-C4901EF991E5}" dt="2024-05-06T16:28:30.498" v="234" actId="14100"/>
          <ac:spMkLst>
            <pc:docMk/>
            <pc:sldMk cId="1380764227" sldId="281"/>
            <ac:spMk id="3" creationId="{9A6E2403-5AC2-2A30-843B-5F0835E24923}"/>
          </ac:spMkLst>
        </pc:spChg>
      </pc:sldChg>
      <pc:sldChg chg="modSp mod ord">
        <pc:chgData name="Johanna Shapiro" userId="bccd2acc6d451b20" providerId="LiveId" clId="{FE7786B4-98AB-42CF-A164-C4901EF991E5}" dt="2024-05-06T16:25:58.890" v="222" actId="1076"/>
        <pc:sldMkLst>
          <pc:docMk/>
          <pc:sldMk cId="1332600036" sldId="282"/>
        </pc:sldMkLst>
        <pc:spChg chg="mod">
          <ac:chgData name="Johanna Shapiro" userId="bccd2acc6d451b20" providerId="LiveId" clId="{FE7786B4-98AB-42CF-A164-C4901EF991E5}" dt="2024-05-06T16:25:58.890" v="222" actId="1076"/>
          <ac:spMkLst>
            <pc:docMk/>
            <pc:sldMk cId="1332600036" sldId="282"/>
            <ac:spMk id="3" creationId="{20399E2E-6406-85AC-94B4-09E2F6270A44}"/>
          </ac:spMkLst>
        </pc:spChg>
        <pc:spChg chg="mod">
          <ac:chgData name="Johanna Shapiro" userId="bccd2acc6d451b20" providerId="LiveId" clId="{FE7786B4-98AB-42CF-A164-C4901EF991E5}" dt="2024-05-06T16:25:17.585" v="218" actId="20577"/>
          <ac:spMkLst>
            <pc:docMk/>
            <pc:sldMk cId="1332600036" sldId="282"/>
            <ac:spMk id="5" creationId="{24DA7A68-FBA1-A3CC-EF90-E242BAB4F713}"/>
          </ac:spMkLst>
        </pc:spChg>
      </pc:sldChg>
      <pc:sldChg chg="addSp delSp modSp new mod modClrScheme chgLayout">
        <pc:chgData name="Johanna Shapiro" userId="bccd2acc6d451b20" providerId="LiveId" clId="{FE7786B4-98AB-42CF-A164-C4901EF991E5}" dt="2024-05-02T19:01:08.634" v="194" actId="14100"/>
        <pc:sldMkLst>
          <pc:docMk/>
          <pc:sldMk cId="3808519154" sldId="283"/>
        </pc:sldMkLst>
        <pc:spChg chg="mod ord">
          <ac:chgData name="Johanna Shapiro" userId="bccd2acc6d451b20" providerId="LiveId" clId="{FE7786B4-98AB-42CF-A164-C4901EF991E5}" dt="2024-05-02T18:56:32.017" v="155" actId="700"/>
          <ac:spMkLst>
            <pc:docMk/>
            <pc:sldMk cId="3808519154" sldId="283"/>
            <ac:spMk id="2" creationId="{DEA49083-F893-5135-5B96-2373F4165AFD}"/>
          </ac:spMkLst>
        </pc:spChg>
        <pc:spChg chg="del mod ord">
          <ac:chgData name="Johanna Shapiro" userId="bccd2acc6d451b20" providerId="LiveId" clId="{FE7786B4-98AB-42CF-A164-C4901EF991E5}" dt="2024-05-02T18:56:32.017" v="155" actId="700"/>
          <ac:spMkLst>
            <pc:docMk/>
            <pc:sldMk cId="3808519154" sldId="283"/>
            <ac:spMk id="3" creationId="{4691E5CD-44AD-223D-1A77-C4F3985CE6D8}"/>
          </ac:spMkLst>
        </pc:spChg>
        <pc:spChg chg="del">
          <ac:chgData name="Johanna Shapiro" userId="bccd2acc6d451b20" providerId="LiveId" clId="{FE7786B4-98AB-42CF-A164-C4901EF991E5}" dt="2024-05-02T18:56:32.017" v="155" actId="700"/>
          <ac:spMkLst>
            <pc:docMk/>
            <pc:sldMk cId="3808519154" sldId="283"/>
            <ac:spMk id="4" creationId="{A10E1686-0682-2222-2553-63EED8F848A1}"/>
          </ac:spMkLst>
        </pc:spChg>
        <pc:spChg chg="add mod ord">
          <ac:chgData name="Johanna Shapiro" userId="bccd2acc6d451b20" providerId="LiveId" clId="{FE7786B4-98AB-42CF-A164-C4901EF991E5}" dt="2024-05-02T19:01:00.031" v="193" actId="20577"/>
          <ac:spMkLst>
            <pc:docMk/>
            <pc:sldMk cId="3808519154" sldId="283"/>
            <ac:spMk id="5" creationId="{86277802-0C26-FB2E-31B5-0C42A9C393CB}"/>
          </ac:spMkLst>
        </pc:spChg>
        <pc:picChg chg="add mod">
          <ac:chgData name="Johanna Shapiro" userId="bccd2acc6d451b20" providerId="LiveId" clId="{FE7786B4-98AB-42CF-A164-C4901EF991E5}" dt="2024-05-02T19:01:08.634" v="194" actId="14100"/>
          <ac:picMkLst>
            <pc:docMk/>
            <pc:sldMk cId="3808519154" sldId="283"/>
            <ac:picMk id="6" creationId="{315CA4B7-B0EE-A167-C9E8-BF24E7DB703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8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895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22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91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700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573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21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5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23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92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42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1595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08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80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85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722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65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D328F32-0347-4A1A-A3D8-F3004025C8A0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179F2-C221-4AC0-9726-0A847A3AF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829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6CA9F-83ED-45F2-A740-36559B326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1"/>
            <a:ext cx="8825658" cy="1466850"/>
          </a:xfrm>
        </p:spPr>
        <p:txBody>
          <a:bodyPr/>
          <a:lstStyle/>
          <a:p>
            <a:r>
              <a:rPr lang="en-US" dirty="0"/>
              <a:t>POETRY OF ILLNESS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B9B7B-70F3-46FE-BE35-25B4A60E1F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b="1" dirty="0"/>
              <a:t>Johanna Shapiro, PhD</a:t>
            </a:r>
          </a:p>
          <a:p>
            <a:r>
              <a:rPr lang="en-US" sz="1800" b="1" dirty="0"/>
              <a:t>Professor Emerita, Department of Family Medicine</a:t>
            </a:r>
          </a:p>
          <a:p>
            <a:r>
              <a:rPr lang="en-US" sz="1800" b="1" dirty="0"/>
              <a:t>University of California Irvine, School of Medicine</a:t>
            </a:r>
          </a:p>
        </p:txBody>
      </p:sp>
    </p:spTree>
    <p:extLst>
      <p:ext uri="{BB962C8B-B14F-4D97-AF65-F5344CB8AC3E}">
        <p14:creationId xmlns:p14="http://schemas.microsoft.com/office/powerpoint/2010/main" val="1051144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22BB5-62BC-466F-A47B-30EDD3D4A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108" y="629266"/>
            <a:ext cx="3307744" cy="1641986"/>
          </a:xfrm>
        </p:spPr>
        <p:txBody>
          <a:bodyPr>
            <a:normAutofit/>
          </a:bodyPr>
          <a:lstStyle/>
          <a:p>
            <a:r>
              <a:rPr lang="en-US" sz="3900" dirty="0"/>
              <a:t>Introductory Sharing</a:t>
            </a:r>
          </a:p>
        </p:txBody>
      </p:sp>
      <p:pic>
        <p:nvPicPr>
          <p:cNvPr id="11" name="Picture 10" descr="A group of people sitting in chairs&#10;&#10;Description automatically generated with low confidence">
            <a:extLst>
              <a:ext uri="{FF2B5EF4-FFF2-40B4-BE49-F238E27FC236}">
                <a16:creationId xmlns:a16="http://schemas.microsoft.com/office/drawing/2014/main" id="{C4601771-613E-45CE-A9FB-9E9A77C504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2" r="8321" b="1"/>
          <a:stretch/>
        </p:blipFill>
        <p:spPr>
          <a:xfrm>
            <a:off x="-2" y="10"/>
            <a:ext cx="6094407" cy="685799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C104B3-1E0B-4738-A5F2-958AE5AD8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107" y="2438400"/>
            <a:ext cx="4759611" cy="3809999"/>
          </a:xfrm>
        </p:spPr>
        <p:txBody>
          <a:bodyPr>
            <a:normAutofit/>
          </a:bodyPr>
          <a:lstStyle/>
          <a:p>
            <a:r>
              <a:rPr lang="en-US" sz="2400" dirty="0"/>
              <a:t>Something about me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Something about you</a:t>
            </a:r>
          </a:p>
          <a:p>
            <a:pPr lvl="1"/>
            <a:r>
              <a:rPr lang="en-US" sz="2000" dirty="0"/>
              <a:t>Why are you taking this class?</a:t>
            </a:r>
          </a:p>
          <a:p>
            <a:pPr lvl="1"/>
            <a:r>
              <a:rPr lang="en-US" sz="2000" dirty="0"/>
              <a:t>What do you think is the connection between literature and medicine?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254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14F4B-E7CB-4873-8715-9B6630EBE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lang="en-US" dirty="0"/>
              <a:t>Why Do Patients Write?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91B72-3586-4EDA-B444-59E799E30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/>
          </a:bodyPr>
          <a:lstStyle/>
          <a:p>
            <a:r>
              <a:rPr lang="en-US" dirty="0"/>
              <a:t>Control/empowerment </a:t>
            </a:r>
          </a:p>
          <a:p>
            <a:r>
              <a:rPr lang="en-US" dirty="0"/>
              <a:t>To be seen, heard</a:t>
            </a:r>
          </a:p>
          <a:p>
            <a:r>
              <a:rPr lang="en-US" dirty="0"/>
              <a:t>Tell a story not often told in medicine – reclaim voice</a:t>
            </a:r>
          </a:p>
          <a:p>
            <a:r>
              <a:rPr lang="en-US" dirty="0"/>
              <a:t>Create beauty, meaning out of something ugly, empty</a:t>
            </a:r>
          </a:p>
          <a:p>
            <a:r>
              <a:rPr lang="en-US" dirty="0"/>
              <a:t>Create community, solidarity</a:t>
            </a:r>
          </a:p>
          <a:p>
            <a:r>
              <a:rPr lang="en-US" dirty="0"/>
              <a:t>Legacy – I was here</a:t>
            </a:r>
          </a:p>
        </p:txBody>
      </p:sp>
      <p:sp>
        <p:nvSpPr>
          <p:cNvPr id="10" name="Freeform 31">
            <a:extLst>
              <a:ext uri="{FF2B5EF4-FFF2-40B4-BE49-F238E27FC236}">
                <a16:creationId xmlns:a16="http://schemas.microsoft.com/office/drawing/2014/main" id="{D6CEF2A9-EF08-4FB3-AFFB-C5F77AB6E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09C3C2-C0A8-4559-8462-8007573DF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992" y="0"/>
            <a:ext cx="6098427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C535542-B72A-4DE0-BE5A-5EA00508C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F82E495-3CC8-453F-B316-DB87F83BE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992" y="1310354"/>
            <a:ext cx="5449889" cy="4237288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DF0705-615B-4CF3-A16F-8C14680D8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97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BAC5A-7290-A108-480C-83EF26166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POETRY – 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2847A-4950-C16D-05D2-E6FA4C92A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Literary work in which </a:t>
            </a:r>
            <a:r>
              <a:rPr lang="en-US" b="1" i="1" dirty="0"/>
              <a:t>special intensity is given to the expression of feelings and ideas </a:t>
            </a:r>
            <a:r>
              <a:rPr lang="en-US" dirty="0"/>
              <a:t>by the use of distinctive style and rhythm</a:t>
            </a:r>
          </a:p>
          <a:p>
            <a:r>
              <a:rPr lang="en-US" dirty="0"/>
              <a:t> </a:t>
            </a:r>
            <a:r>
              <a:rPr lang="en-US" b="1" i="1" dirty="0"/>
              <a:t>Writing that formulates a concentrated imaginative awareness of experience in language </a:t>
            </a:r>
            <a:r>
              <a:rPr lang="en-US" dirty="0"/>
              <a:t>chosen and arranged to create a specific emotional response through meaning, sound, and rhythm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FC0806-19F5-FF78-487F-1E582CE166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895" y="4193445"/>
            <a:ext cx="5715000" cy="225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0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B6E79-B63C-463C-F253-9C2CC2013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Poets Define Poetry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90CB5-C94F-106A-44B8-1031C393B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53670"/>
            <a:ext cx="8946541" cy="5244353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700" dirty="0">
                <a:solidFill>
                  <a:srgbClr val="FFC000"/>
                </a:solidFill>
                <a:effectLst/>
                <a:latin typeface="+mn-lt"/>
                <a:ea typeface="Times New Roman" panose="02020603050405020304" pitchFamily="18" charset="0"/>
              </a:rPr>
              <a:t>A poem is being, against</a:t>
            </a:r>
            <a:r>
              <a:rPr lang="en-US" sz="17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700" dirty="0">
                <a:solidFill>
                  <a:srgbClr val="FFC000"/>
                </a:solidFill>
                <a:effectLst/>
                <a:latin typeface="+mn-lt"/>
                <a:ea typeface="Times New Roman" panose="02020603050405020304" pitchFamily="18" charset="0"/>
              </a:rPr>
              <a:t>emptiness.</a:t>
            </a:r>
            <a:r>
              <a:rPr lang="en-US" sz="1700" dirty="0">
                <a:effectLst/>
                <a:latin typeface="+mn-lt"/>
                <a:ea typeface="Times New Roman" panose="02020603050405020304" pitchFamily="18" charset="0"/>
              </a:rPr>
              <a:t>   Miroslav Holub, Czec</a:t>
            </a:r>
            <a:r>
              <a:rPr lang="en-US" sz="1700" dirty="0">
                <a:latin typeface="+mn-lt"/>
                <a:ea typeface="Times New Roman" panose="02020603050405020304" pitchFamily="18" charset="0"/>
              </a:rPr>
              <a:t>h poet and physician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700" dirty="0">
              <a:latin typeface="+mn-lt"/>
              <a:ea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r>
              <a:rPr lang="en-US" sz="1700" dirty="0"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 poem solves life…. The whole artistic enterprise is a kind of holding action, it’s a little bridgehead for the spirit. </a:t>
            </a:r>
            <a:r>
              <a:rPr lang="en-US" sz="17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– Seamus Heaney, Irish poet</a:t>
            </a:r>
          </a:p>
          <a:p>
            <a:pPr marL="0">
              <a:spcBef>
                <a:spcPts val="0"/>
              </a:spcBef>
            </a:pPr>
            <a:endParaRPr lang="en-US" sz="17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r>
              <a:rPr lang="en-US" sz="17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 is difficult to get the news from poems, yet men die miserably every day from lack of what is found there</a:t>
            </a:r>
            <a:r>
              <a:rPr lang="en-US" sz="17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– William Carlos Williams, American physician and poet</a:t>
            </a:r>
          </a:p>
          <a:p>
            <a:pPr marL="0">
              <a:spcBef>
                <a:spcPts val="0"/>
              </a:spcBef>
            </a:pPr>
            <a:endParaRPr lang="en-US" sz="17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r>
              <a:rPr lang="en-US" sz="1700" i="0" dirty="0">
                <a:solidFill>
                  <a:srgbClr val="FFC000"/>
                </a:solidFill>
                <a:effectLst/>
                <a:latin typeface="+mn-lt"/>
              </a:rPr>
              <a:t>If I read a book and it makes my whole body so cold no fire can warm me, I know that is poetry. If I feel physically as if the top of my head were taken off, I know that is poetry. These are the only ways I know it. Is there any other way?</a:t>
            </a:r>
            <a:r>
              <a:rPr lang="en-US" sz="1700" i="0" dirty="0">
                <a:solidFill>
                  <a:srgbClr val="FFC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70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Emily Dickinson, American poet</a:t>
            </a:r>
          </a:p>
          <a:p>
            <a:pPr marL="0">
              <a:spcBef>
                <a:spcPts val="0"/>
              </a:spcBef>
            </a:pPr>
            <a:endParaRPr lang="en-US" sz="17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r>
              <a:rPr lang="en-US" sz="1700" dirty="0">
                <a:solidFill>
                  <a:srgbClr val="92D050"/>
                </a:solidFill>
                <a:latin typeface="+mn-lt"/>
              </a:rPr>
              <a:t>… </a:t>
            </a:r>
            <a:r>
              <a:rPr lang="en-US" sz="1700" i="0" dirty="0">
                <a:solidFill>
                  <a:srgbClr val="92D050"/>
                </a:solidFill>
                <a:effectLst/>
                <a:latin typeface="+mn-lt"/>
              </a:rPr>
              <a:t>poems are not words, after all, but fires for the cold, ropes let down to the lost, something as necessary as bread in the pockets of the hungry</a:t>
            </a:r>
            <a:r>
              <a:rPr lang="en-US" sz="1700" i="0" dirty="0">
                <a:effectLst/>
                <a:latin typeface="+mn-lt"/>
              </a:rPr>
              <a:t>. — </a:t>
            </a:r>
            <a:r>
              <a:rPr lang="en-US" sz="1700" dirty="0">
                <a:effectLst/>
                <a:latin typeface="+mn-lt"/>
              </a:rPr>
              <a:t>Mary Oliver, American poet</a:t>
            </a:r>
          </a:p>
          <a:p>
            <a:pPr marL="0">
              <a:spcBef>
                <a:spcPts val="0"/>
              </a:spcBef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410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2BE21-9D54-6D63-9997-271BA5544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703207" cy="1400530"/>
          </a:xfrm>
        </p:spPr>
        <p:txBody>
          <a:bodyPr/>
          <a:lstStyle/>
          <a:p>
            <a:r>
              <a:rPr lang="en-US" sz="3600" dirty="0"/>
              <a:t>Poetry and Grace       from Some Like Poetry</a:t>
            </a:r>
            <a:br>
              <a:rPr lang="en-US" sz="3600" dirty="0"/>
            </a:br>
            <a:r>
              <a:rPr lang="en-US" sz="3600" dirty="0"/>
              <a:t>Bruce Bennett              </a:t>
            </a:r>
            <a:r>
              <a:rPr lang="en-US" sz="3600" dirty="0" err="1"/>
              <a:t>Wislawa</a:t>
            </a:r>
            <a:r>
              <a:rPr lang="en-US" sz="3600" dirty="0"/>
              <a:t> Szymborska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9F698-8B6E-99AD-D616-7F8B776A03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Poetry is not grace;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can’t absolve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sinner, or replace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Lost faith, or solve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Conundrums by what’s learned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Beyond the grave.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it is swift, unearned,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it can save.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89907A-52DC-0F46-8189-E24638FCBE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Poetry –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what sort of thing is poetry?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Many a shaky answer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been given to this question.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I do not know and do not know and hold on to it,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to a saving banister.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304684-BDC4-07F7-8B0F-4F9B0830A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82" y="5124450"/>
            <a:ext cx="11349318" cy="165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07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8AEBA-FD15-46EB-1B06-E369C426D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Special Features of Poetry for Physicians and Healthcare Professionals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60D5BF-D9C6-F5D0-45F6-6F6BBF2CD9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2979" y="2050472"/>
            <a:ext cx="8947150" cy="416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631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3A5BA-3121-47B1-8516-922813451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649" y="629266"/>
            <a:ext cx="7108833" cy="1029205"/>
          </a:xfrm>
        </p:spPr>
        <p:txBody>
          <a:bodyPr>
            <a:normAutofit/>
          </a:bodyPr>
          <a:lstStyle/>
          <a:p>
            <a:r>
              <a:rPr lang="en-US" dirty="0"/>
              <a:t>Ground Rules for Readings</a:t>
            </a:r>
          </a:p>
        </p:txBody>
      </p:sp>
      <p:pic>
        <p:nvPicPr>
          <p:cNvPr id="5" name="Picture 4" descr="Sketch of outdoor things">
            <a:extLst>
              <a:ext uri="{FF2B5EF4-FFF2-40B4-BE49-F238E27FC236}">
                <a16:creationId xmlns:a16="http://schemas.microsoft.com/office/drawing/2014/main" id="{D3CB16F4-C2B8-7C8E-D0E6-6B2862B5FF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03" r="31675" b="1"/>
          <a:stretch/>
        </p:blipFill>
        <p:spPr>
          <a:xfrm>
            <a:off x="-1" y="10"/>
            <a:ext cx="4058949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71CF3-E96D-4717-B48F-65E2704ED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8013" y="1658471"/>
            <a:ext cx="7413634" cy="50112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1) </a:t>
            </a:r>
            <a:r>
              <a:rPr lang="en-US" sz="2400" dirty="0"/>
              <a:t>You can ask me anything!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About the writing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About the events described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About my thoughts and feelings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2) How did the poem make you feel?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3) What did the poem make you think about?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4) What did you learn about the narrator?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5) What did you learn from the poem that might help you as a future physician?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6) If the narrator were your patient, what would you want to ask her? What would you want to say to her?</a:t>
            </a:r>
          </a:p>
          <a:p>
            <a:pPr lvl="1">
              <a:lnSpc>
                <a:spcPct val="90000"/>
              </a:lnSpc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918914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25BD5-5DCE-4BB1-965C-672D539A0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Transformation of Water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2BF9F66-DCB1-4C02-B6EB-7D58E69FF55B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246552"/>
            <a:ext cx="5638800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In the beginning was the Word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Across a great body of water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 Japanese scientist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fills beakers with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molecularly identical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water samples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then affixes labels to each: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joy, rage, peace, despair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When next he analyses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the beakers’ contents,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each contains a radically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altered organization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of molecules –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water transformed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by words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22980D9-3DC4-493D-871F-B20DBFD374D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477125" y="1541622"/>
            <a:ext cx="3230372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Outside the Cancer Center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 pause, watching translucent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beads and rivulets of water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cascading down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 decorative stone wall,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seeking words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powerful enough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magical enough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to change the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molecular structure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of sarcoma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or at least transform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the fear of death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 descr="Water droplets on a window&#10;&#10;Description automatically generated with medium confidence">
            <a:extLst>
              <a:ext uri="{FF2B5EF4-FFF2-40B4-BE49-F238E27FC236}">
                <a16:creationId xmlns:a16="http://schemas.microsoft.com/office/drawing/2014/main" id="{9437EA68-F286-4CE2-BC0B-422CEC1F1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447" y="2008347"/>
            <a:ext cx="2619375" cy="344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80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7582E-8C35-8B22-A50B-40800A514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Neighbors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459C5-A740-2429-296D-F64FE588F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7652" y="1660241"/>
            <a:ext cx="4396339" cy="4195763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Death is not my lover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that would be morbid -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nor even my best friend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though some say he can be that -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 is merely become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my near neighbor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having taken up residence next door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are friendly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a cool sort of way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Sometimes we wave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we are pulling out from our driveways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 off to my work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 off to… his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3A32A-AE9D-0494-00BF-BEF39DB79A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9167" y="1059805"/>
            <a:ext cx="4767848" cy="4695001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both joined the local Neighborhood Watch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guard against suspicious elements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 he keeps an eye on me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and I on him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Every so often, he borrows a cup of sugar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(so old-fashioned!)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 do not borrow anything from him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 I do not wish to be in his debt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 admit to some of the usual prejudices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before I got to know him better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skeletal hands hanging menacingly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from that creepy robe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hood, the scythe – it was so over the top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3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CCF58-B91C-D819-FF2A-5BCC4C9B8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443" y="776024"/>
            <a:ext cx="5696849" cy="954352"/>
          </a:xfrm>
        </p:spPr>
        <p:txBody>
          <a:bodyPr/>
          <a:lstStyle/>
          <a:p>
            <a:r>
              <a:rPr lang="en-US" dirty="0"/>
              <a:t>Neighbors </a:t>
            </a:r>
            <a:r>
              <a:rPr lang="en-US" dirty="0" err="1"/>
              <a:t>cont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99E2E-6406-85AC-94B4-09E2F6270A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401" y="1806054"/>
            <a:ext cx="5834300" cy="4923170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 in person he is more ordinary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 doesn’t even know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how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play chess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he is fond of  gardening –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 which you must agree the scythe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makes some sense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fact, as Miss Dickinson surmised,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 is a perfect gentleman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Although he works hard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 is never too busy to stop and chat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 I think it looks like rain? he’ll ask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 have I heard our property taxes are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going up…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again?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DA7A68-FBA1-A3CC-EF90-E242BAB4F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24237" y="1219200"/>
            <a:ext cx="4396341" cy="4834293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Nothing certain but death and taxes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 likes to joke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 course, we have the occasional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neighborly dispute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my hedge is grown too high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his dog leaves unwanted gifts on my lawn –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 we work it out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That’s what neighbors do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when at last I take that long trip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into eternity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 will have no qualms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about asking him to collect my mail</a:t>
            </a:r>
          </a:p>
          <a:p>
            <a:endParaRPr lang="en-US" dirty="0"/>
          </a:p>
        </p:txBody>
      </p:sp>
      <p:pic>
        <p:nvPicPr>
          <p:cNvPr id="1028" name="Picture 4" descr="Grim Reaper Walking Vinyl Decal truck bumper sticker car truck laptop fun image 1">
            <a:extLst>
              <a:ext uri="{FF2B5EF4-FFF2-40B4-BE49-F238E27FC236}">
                <a16:creationId xmlns:a16="http://schemas.microsoft.com/office/drawing/2014/main" id="{8C1354C3-3D6B-01F5-E710-F3634E5CF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194" y="1583140"/>
            <a:ext cx="2383809" cy="467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600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CD46-A84A-134C-42CE-91F2AF465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34438"/>
            <a:ext cx="9404723" cy="1400530"/>
          </a:xfrm>
        </p:spPr>
        <p:txBody>
          <a:bodyPr/>
          <a:lstStyle/>
          <a:p>
            <a:r>
              <a:rPr lang="en-US"/>
              <a:t>Etiquette for the Very 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25DBC-2DB7-04A4-021D-68C24554B4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7778" y="1343732"/>
            <a:ext cx="4396339" cy="5229939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Let’s say you get cancer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 have a heart attack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 get hit by a bus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 may think you need a doctor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 a hospital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 what you really need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 a lesson in etiquette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Otherwise you will end up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making a very bad impression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 friends, family,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doctors, nurses,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complete strangers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 that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while struggling to live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 struggling to die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 will also be universally perceived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 completely lacking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decorum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C3D848-3AAA-2A8E-E1ED-3B8D90232C1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Etiquette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That’s right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By getting so sick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you’ve just committed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serious social faux pas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That’s French for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fucking bad mistake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from which you will probably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never recover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Ha-ha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(Generally speaking,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 a very sick person,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 want to avoid mordant humor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 what’s a joke or two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among friends?)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464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DFAA9-DCA7-D5E1-514D-EF9BEB99F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Etiquette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96408-3E87-B60D-9C7F-BCD4B234B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8762" y="1673889"/>
            <a:ext cx="4396339" cy="5008965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Believe me,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you are a very sick person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 need etiquette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>
                <a:effectLst/>
                <a:latin typeface="Times New Roman" panose="02020603050405020304" pitchFamily="18" charset="0"/>
              </a:rPr>
              <a:t>Lesson #1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 is a good idea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you are desperately ill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know a little French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French is a classy language 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as a very ill person,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 will give you a certain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 ne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sais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quoi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(That’s French too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Look it up)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If you do not already 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know French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 will have plenty of time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learn it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doctors’ waiting rooms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C96DA3-9845-341F-0964-52E5FC40CD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>
                <a:effectLst/>
                <a:latin typeface="Times New Roman" panose="02020603050405020304" pitchFamily="18" charset="0"/>
              </a:rPr>
              <a:t>Lesson #2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you become 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very ill person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 is most important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that you avoid self-pity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This is a very disagreeable emotion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others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Also anger, despair, misery (especially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wallowing kind) are bad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Bitter is very bad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you show these emotions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 make healthy people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feel guilty and uncomfortable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Healthy people can be unkind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They have plenty of energy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160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71D33-542A-58EE-41BB-89D4D1C68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6332" y="284396"/>
            <a:ext cx="7781569" cy="1400530"/>
          </a:xfrm>
        </p:spPr>
        <p:txBody>
          <a:bodyPr/>
          <a:lstStyle/>
          <a:p>
            <a:r>
              <a:rPr lang="en-US" dirty="0"/>
              <a:t>Etiquette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E2403-5AC2-2A30-843B-5F0835E249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9873" y="1140410"/>
            <a:ext cx="4396339" cy="5538482"/>
          </a:xfrm>
        </p:spPr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1" dirty="0" err="1">
                <a:effectLst/>
                <a:latin typeface="Times New Roman" panose="02020603050405020304" pitchFamily="18" charset="0"/>
              </a:rPr>
              <a:t>Leson</a:t>
            </a:r>
            <a:r>
              <a:rPr lang="en-US" sz="2000" b="1" i="1" dirty="0">
                <a:effectLst/>
                <a:latin typeface="Times New Roman" panose="02020603050405020304" pitchFamily="18" charset="0"/>
              </a:rPr>
              <a:t> #3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 you might imagine,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smiling is never out of place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If you aren’t very ill yet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try smiling as you stick a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needle (an ordinary sewing needle is fine)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under your fingernail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 can add “thank you” later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If you allow yourself to become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very ill person who behaves badly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then it will end very badly for you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because everyone will despise you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 having atrocious manners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 the other hand,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 will probably end very badly for you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anyway.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3078B9-6148-B37D-E75B-3A8E239D8A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5743" y="1853248"/>
            <a:ext cx="3882089" cy="320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64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AFE9C-B787-0C6F-ECB2-2991DD3EB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Soon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2E983-D854-CE72-D7BE-2D56DD2627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005" y="1466405"/>
            <a:ext cx="3216322" cy="5061657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Too soon after my surgery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sneak out to breakfast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truant school kids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search of guilty pleasures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 we are grandparents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respectable if rickety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tang of sea-stroked breeze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 only made keener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the succulence of the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fruit and yogurt sweeter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by the knowledge of risk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146F27-2DC7-6CF5-491B-5BB11F698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24522" y="1328876"/>
            <a:ext cx="4396341" cy="4200245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glance about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surreptitiously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giggle at our own mischief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Who do we think is watching?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God, with His infinite storehouse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 plagues and vermin?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 my doctor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who has her own commandments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is likely the sterner taskmaster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AF1F43-2347-9E63-1496-42C3535C6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307" y="785812"/>
            <a:ext cx="2962275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58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49083-F893-5135-5B96-2373F4165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GROUP DISCUSSION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277802-0C26-FB2E-31B5-0C42A9C39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409" y="1466626"/>
            <a:ext cx="8946541" cy="419548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1) How did the poem make you feel?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2) What did the poem make you think about?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3) What did you learn about the narrator?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4) What did you learn from the poem that might help you as a future physician?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5) If the narrator were your patient,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 a) what would you want to ask her?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b) what would you want to say to her?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5CA4B7-B0EE-A167-C9E8-BF24E7DB7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11" y="3564366"/>
            <a:ext cx="4761379" cy="268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19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529</TotalTime>
  <Words>1525</Words>
  <Application>Microsoft Office PowerPoint</Application>
  <PresentationFormat>Widescreen</PresentationFormat>
  <Paragraphs>277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 3</vt:lpstr>
      <vt:lpstr>Ion</vt:lpstr>
      <vt:lpstr>POETRY OF ILLNESS</vt:lpstr>
      <vt:lpstr>Introductory Sharing</vt:lpstr>
      <vt:lpstr>Why Do Patients Write?</vt:lpstr>
      <vt:lpstr>POETRY – WHAT IS IT?</vt:lpstr>
      <vt:lpstr>Poets Define Poetry</vt:lpstr>
      <vt:lpstr>Poetry and Grace       from Some Like Poetry Bruce Bennett              Wislawa Szymborska</vt:lpstr>
      <vt:lpstr>Special Features of Poetry for Physicians and Healthcare Professionals</vt:lpstr>
      <vt:lpstr>Ground Rules for Readings</vt:lpstr>
      <vt:lpstr>The Transformation of Water</vt:lpstr>
      <vt:lpstr>Neighbors</vt:lpstr>
      <vt:lpstr>Neighbors cont </vt:lpstr>
      <vt:lpstr>Etiquette for the Very Ill</vt:lpstr>
      <vt:lpstr>Etiquette cont.</vt:lpstr>
      <vt:lpstr>Etiquette cont.</vt:lpstr>
      <vt:lpstr>Too Soon</vt:lpstr>
      <vt:lpstr>SMALL GROUP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POETRY OF ILLNESS</dc:title>
  <dc:creator>Shapiro, Johanna</dc:creator>
  <cp:lastModifiedBy>Johanna Shapiro</cp:lastModifiedBy>
  <cp:revision>30</cp:revision>
  <dcterms:created xsi:type="dcterms:W3CDTF">2022-03-26T04:51:43Z</dcterms:created>
  <dcterms:modified xsi:type="dcterms:W3CDTF">2024-05-06T16:29:28Z</dcterms:modified>
</cp:coreProperties>
</file>